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15"/>
  </p:notesMasterIdLst>
  <p:sldIdLst>
    <p:sldId id="259" r:id="rId5"/>
    <p:sldId id="268" r:id="rId6"/>
    <p:sldId id="258" r:id="rId7"/>
    <p:sldId id="261" r:id="rId8"/>
    <p:sldId id="262" r:id="rId9"/>
    <p:sldId id="263" r:id="rId10"/>
    <p:sldId id="275" r:id="rId11"/>
    <p:sldId id="276" r:id="rId12"/>
    <p:sldId id="277" r:id="rId13"/>
    <p:sldId id="274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0244" autoAdjust="0"/>
  </p:normalViewPr>
  <p:slideViewPr>
    <p:cSldViewPr snapToGrid="0">
      <p:cViewPr varScale="1">
        <p:scale>
          <a:sx n="74" d="100"/>
          <a:sy n="74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04:49:57.5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1495 24 24575,'-23'-1'0,"-27"2"0,50-1 0,0 0 0,0 0 0,0 0 0,0 0 0,-1 0 0,1 0 0,0 0 0,0 0 0,0 0 0,0 0 0,0 0 0,-1 0 0,1 0 0,0 0 0,0 0 0,0 0 0,0 0 0,0 0 0,0 0 0,0 0 0,-1 1 0,1-1 0,0 0 0,0 0 0,0 0 0,0 0 0,0 0 0,0 0 0,0 0 0,0 0 0,-1 0 0,1 1 0,0-1 0,0 0 0,0 0 0,0 0 0,0 0 0,0 0 0,0 0 0,0 0 0,0 1 0,0-1 0,0 0 0,0 0 0,0 0 0,0 0 0,0 0 0,0 1 0,0-1 0,0 0 0,0 0 0,0 0 0,0 0 0,0 0 0,9 6 0,11 2 0,-13-6 0,0 1 0,-1 0 0,1 0 0,7 6 0,-9-5 0,0-1 0,0 0 0,0 0 0,1-1 0,-1 1 0,1-1 0,9 2 0,-5-3 0,-8-1 0,1 1 0,0-1 0,-1 0 0,1 1 0,-1-1 0,1 1 0,-1 0 0,1 0 0,-1 0 0,0 0 0,5 3 0,-7-4 0,0 1 0,0-1 0,0 0 0,0 0 0,0 0 0,0 1 0,0-1 0,0 0 0,0 0 0,0 1 0,0-1 0,0 0 0,0 0 0,0 1 0,0-1 0,0 0 0,0 0 0,-1 1 0,1-1 0,0 0 0,0 0 0,0 0 0,0 1 0,0-1 0,-1 0 0,1 0 0,0 0 0,0 0 0,0 0 0,-1 1 0,1-1 0,0 0 0,0 0 0,0 0 0,-1 0 0,1 0 0,0 0 0,0 0 0,-1 0 0,1 0 0,0 0 0,0 0 0,-1 0 0,1 0 0,0 0 0,0 0 0,-1 0 0,1 0 0,0 0 0,-15 3 0,-232 0 0,130-5 0,93 2 0,5 1 0,1-1 0,-21-2 0,36 1 0,-1 1 0,1-1 0,-1 1 0,1-1 0,-1 0 0,1-1 0,-1 1 0,1 0 0,0-1 0,0 0 0,0 0 0,0 0 0,0 0 0,0 0 0,0-1 0,1 1 0,-3-4 0,4 5 0,0 0 0,1 0 0,-1 0 0,0 0 0,1 0 0,-1 0 0,1 0 0,-1-1 0,1 1 0,0 0 0,-1 0 0,1-1 0,0 1 0,0 0 0,0 0 0,0-1 0,0 1 0,0 0 0,0-1 0,0 1 0,1 0 0,-1 0 0,0 0 0,1-1 0,-1 1 0,1 0 0,0-2 0,2 1 0,-1-1 0,0 1 0,0 0 0,1 0 0,-1 0 0,1 1 0,0-1 0,-1 1 0,1-1 0,0 1 0,3-1 0,8-3 0,0 1 0,0 1 0,0 1 0,15-1 0,115 2 0,-95 2 0,-665-1 0,612 0 0,0 0 0,0 1 0,1-1 0,-1 1 0,1 0 0,-1 0 0,-6 2 0,10-2 0,0-1 0,-1 0 0,1 0 0,0 0 0,-1 0 0,1 1 0,0-1 0,-1 0 0,1 0 0,0 0 0,0 1 0,-1-1 0,1 0 0,0 1 0,0-1 0,0 0 0,-1 1 0,1-1 0,0 0 0,0 1 0,0-1 0,0 0 0,0 1 0,0-1 0,0 0 0,0 1 0,-1-1 0,1 0 0,0 1 0,1 0 0,-1 0 0,1 0 0,0 0 0,-1 0 0,1 0 0,0 0 0,0-1 0,0 1 0,0 0 0,0 0 0,0-1 0,0 1 0,0 0 0,0-1 0,3 1 0,7 4 0,1-2 0,0 1 0,0-2 0,0 0 0,1 0 0,19 0 0,-16-2 0,0 2 0,0 0 0,20 5 0,-29-5 0,78 20 0,-79-21 0,1 0 0,-1 0 0,0-1 0,0 0 0,1 0 0,-1 0 0,0-1 0,0 0 0,0 0 0,0 0 0,8-4 0,-14 5 0,1 0 0,-1 0 0,0 0 0,0 0 0,0 0 0,0 0 0,0 0 0,1 0 0,-1 0 0,0 0 0,0 0 0,0 0 0,0 0 0,0 0 0,0 0 0,0 0 0,1-1 0,-1 1 0,0 0 0,0 0 0,0 0 0,0 0 0,0 0 0,0 0 0,0 0 0,0 0 0,0-1 0,0 1 0,0 0 0,1 0 0,-1 0 0,0 0 0,0 0 0,0 0 0,0-1 0,0 1 0,0 0 0,0 0 0,0 0 0,0 0 0,0 0 0,0 0 0,0-1 0,0 1 0,0 0 0,-1 0 0,1 0 0,0 0 0,0 0 0,0 0 0,0-1 0,0 1 0,0 0 0,0 0 0,0 0 0,-10-4 0,-15 0 0,-278 1 0,156 5 0,109 0 0,-47 8 0,16-1 0,18-3 0,35-2 0,1-2 0,-1 0 0,1-1 0,-1-1 0,0 0 0,1-1 0,-1-1 0,1 0 0,-1-1 0,-19-7 0,22 5 0,-3-2 0,-1 1 0,0 0 0,0 1 0,0 1 0,-1 1 0,-20-2 0,144 7 0,0-5 0,186-29 0,-281 29 0,-10 0 0,-21 1 0,-38 1 0,56 1 0,-61-1 0,-89 3 0,48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04:50:25.1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1495 24 24575,'-23'-1'0,"-27"2"0,50-1 0,0 0 0,0 0 0,0 0 0,0 0 0,-1 0 0,1 0 0,0 0 0,0 0 0,0 0 0,0 0 0,0 0 0,-1 0 0,1 0 0,0 0 0,0 0 0,0 0 0,0 0 0,0 0 0,0 0 0,0 0 0,-1 1 0,1-1 0,0 0 0,0 0 0,0 0 0,0 0 0,0 0 0,0 0 0,0 0 0,0 0 0,-1 0 0,1 1 0,0-1 0,0 0 0,0 0 0,0 0 0,0 0 0,0 0 0,0 0 0,0 0 0,0 1 0,0-1 0,0 0 0,0 0 0,0 0 0,0 0 0,0 0 0,0 1 0,0-1 0,0 0 0,0 0 0,0 0 0,0 0 0,0 0 0,9 6 0,11 2 0,-13-6 0,0 1 0,-1 0 0,1 0 0,7 6 0,-9-5 0,0-1 0,0 0 0,0 0 0,1-1 0,-1 1 0,1-1 0,9 2 0,-5-3 0,-8-1 0,1 1 0,0-1 0,-1 0 0,1 1 0,-1-1 0,1 1 0,-1 0 0,1 0 0,-1 0 0,0 0 0,5 3 0,-7-4 0,0 1 0,0-1 0,0 0 0,0 0 0,0 0 0,0 1 0,0-1 0,0 0 0,0 0 0,0 1 0,0-1 0,0 0 0,0 0 0,0 1 0,0-1 0,0 0 0,0 0 0,-1 1 0,1-1 0,0 0 0,0 0 0,0 0 0,0 1 0,0-1 0,-1 0 0,1 0 0,0 0 0,0 0 0,0 0 0,-1 1 0,1-1 0,0 0 0,0 0 0,0 0 0,-1 0 0,1 0 0,0 0 0,0 0 0,-1 0 0,1 0 0,0 0 0,0 0 0,-1 0 0,1 0 0,0 0 0,0 0 0,-1 0 0,1 0 0,0 0 0,-15 3 0,-232 0 0,130-5 0,93 2 0,5 1 0,1-1 0,-21-2 0,36 1 0,-1 1 0,1-1 0,-1 1 0,1-1 0,-1 0 0,1-1 0,-1 1 0,1 0 0,0-1 0,0 0 0,0 0 0,0 0 0,0 0 0,0 0 0,0-1 0,1 1 0,-3-4 0,4 5 0,0 0 0,1 0 0,-1 0 0,0 0 0,1 0 0,-1 0 0,1 0 0,-1-1 0,1 1 0,0 0 0,-1 0 0,1-1 0,0 1 0,0 0 0,0 0 0,0-1 0,0 1 0,0 0 0,0-1 0,0 1 0,1 0 0,-1 0 0,0 0 0,1-1 0,-1 1 0,1 0 0,0-2 0,2 1 0,-1-1 0,0 1 0,0 0 0,1 0 0,-1 0 0,1 1 0,0-1 0,-1 1 0,1-1 0,0 1 0,3-1 0,8-3 0,0 1 0,0 1 0,0 1 0,15-1 0,115 2 0,-95 2 0,-665-1 0,612 0 0,0 0 0,0 1 0,1-1 0,-1 1 0,1 0 0,-1 0 0,-6 2 0,10-2 0,0-1 0,-1 0 0,1 0 0,0 0 0,-1 0 0,1 1 0,0-1 0,-1 0 0,1 0 0,0 0 0,0 1 0,-1-1 0,1 0 0,0 1 0,0-1 0,0 0 0,-1 1 0,1-1 0,0 0 0,0 1 0,0-1 0,0 0 0,0 1 0,0-1 0,0 0 0,0 1 0,-1-1 0,1 0 0,0 1 0,1 0 0,-1 0 0,1 0 0,0 0 0,-1 0 0,1 0 0,0 0 0,0-1 0,0 1 0,0 0 0,0 0 0,0-1 0,0 1 0,0 0 0,0-1 0,3 1 0,7 4 0,1-2 0,0 1 0,0-2 0,0 0 0,1 0 0,19 0 0,-16-2 0,0 2 0,0 0 0,20 5 0,-29-5 0,78 20 0,-79-21 0,1 0 0,-1 0 0,0-1 0,0 0 0,1 0 0,-1 0 0,0-1 0,0 0 0,0 0 0,0 0 0,8-4 0,-14 5 0,1 0 0,-1 0 0,0 0 0,0 0 0,0 0 0,0 0 0,0 0 0,1 0 0,-1 0 0,0 0 0,0 0 0,0 0 0,0 0 0,0 0 0,0 0 0,0 0 0,1-1 0,-1 1 0,0 0 0,0 0 0,0 0 0,0 0 0,0 0 0,0 0 0,0 0 0,0 0 0,0-1 0,0 1 0,0 0 0,1 0 0,-1 0 0,0 0 0,0 0 0,0 0 0,0-1 0,0 1 0,0 0 0,0 0 0,0 0 0,0 0 0,0 0 0,0 0 0,0-1 0,0 1 0,0 0 0,-1 0 0,1 0 0,0 0 0,0 0 0,0 0 0,0-1 0,0 1 0,0 0 0,0 0 0,0 0 0,-10-4 0,-15 0 0,-278 1 0,156 5 0,109 0 0,-47 8 0,16-1 0,18-3 0,35-2 0,1-2 0,-1 0 0,1-1 0,-1-1 0,0 0 0,1-1 0,-1-1 0,1 0 0,-1-1 0,-19-7 0,22 5 0,-3-2 0,-1 1 0,0 0 0,0 1 0,0 1 0,-1 1 0,-20-2 0,144 7 0,0-5 0,186-29 0,-281 29 0,-10 0 0,-21 1 0,-38 1 0,56 1 0,-61-1 0,-89 3 0,48 18-1365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DE0DB68-442F-3DF6-D721-CD47FA89BA97}"/>
              </a:ext>
            </a:extLst>
          </p:cNvPr>
          <p:cNvSpPr txBox="1"/>
          <p:nvPr/>
        </p:nvSpPr>
        <p:spPr>
          <a:xfrm>
            <a:off x="1918586" y="1253995"/>
            <a:ext cx="764824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마이크로프로세서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Final Project-</a:t>
            </a:r>
            <a:r>
              <a:rPr lang="ko-KR" altLang="en-US" sz="4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두더지 잡기</a:t>
            </a:r>
            <a:endParaRPr lang="en-US" altLang="ko-KR" sz="4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보고서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B89AFAB-0DFD-8B45-3809-7800FDA5804A}"/>
              </a:ext>
            </a:extLst>
          </p:cNvPr>
          <p:cNvSpPr txBox="1"/>
          <p:nvPr/>
        </p:nvSpPr>
        <p:spPr>
          <a:xfrm>
            <a:off x="4406989" y="517311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</a:p>
        </p:txBody>
      </p:sp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665D6B40-30A9-654B-B94A-71606160316F}"/>
              </a:ext>
            </a:extLst>
          </p:cNvPr>
          <p:cNvSpPr txBox="1"/>
          <p:nvPr/>
        </p:nvSpPr>
        <p:spPr>
          <a:xfrm>
            <a:off x="3076583" y="2151728"/>
            <a:ext cx="60388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 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CFDB62-3989-7177-6B15-97338F996009}"/>
              </a:ext>
            </a:extLst>
          </p:cNvPr>
          <p:cNvCxnSpPr/>
          <p:nvPr/>
        </p:nvCxnSpPr>
        <p:spPr>
          <a:xfrm>
            <a:off x="5337698" y="739967"/>
            <a:ext cx="0" cy="5283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">
            <a:extLst>
              <a:ext uri="{FF2B5EF4-FFF2-40B4-BE49-F238E27FC236}">
                <a16:creationId xmlns:a16="http://schemas.microsoft.com/office/drawing/2014/main" id="{8861470B-5DAC-A1C4-0527-EB67BA903A84}"/>
              </a:ext>
            </a:extLst>
          </p:cNvPr>
          <p:cNvSpPr txBox="1"/>
          <p:nvPr/>
        </p:nvSpPr>
        <p:spPr>
          <a:xfrm>
            <a:off x="5715377" y="678505"/>
            <a:ext cx="2985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96A318D2-9398-EF90-8747-C55D1A72E882}"/>
              </a:ext>
            </a:extLst>
          </p:cNvPr>
          <p:cNvSpPr txBox="1"/>
          <p:nvPr/>
        </p:nvSpPr>
        <p:spPr>
          <a:xfrm>
            <a:off x="5715376" y="1586240"/>
            <a:ext cx="3133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FLOW CHART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D09A8491-88B8-79CA-E2D4-EFD9F02C39F2}"/>
              </a:ext>
            </a:extLst>
          </p:cNvPr>
          <p:cNvSpPr txBox="1"/>
          <p:nvPr/>
        </p:nvSpPr>
        <p:spPr>
          <a:xfrm>
            <a:off x="5715376" y="2537886"/>
            <a:ext cx="3308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 diagram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19E8AE-9058-398E-C3D2-7CCE3607920D}"/>
              </a:ext>
            </a:extLst>
          </p:cNvPr>
          <p:cNvGrpSpPr/>
          <p:nvPr/>
        </p:nvGrpSpPr>
        <p:grpSpPr>
          <a:xfrm>
            <a:off x="1219710" y="1949677"/>
            <a:ext cx="2991300" cy="2991300"/>
            <a:chOff x="240622" y="171225"/>
            <a:chExt cx="2991300" cy="29913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ECB770-F5D5-DAAF-356E-065F4025BF0A}"/>
                </a:ext>
              </a:extLst>
            </p:cNvPr>
            <p:cNvSpPr/>
            <p:nvPr/>
          </p:nvSpPr>
          <p:spPr>
            <a:xfrm>
              <a:off x="240622" y="171225"/>
              <a:ext cx="2991300" cy="2991300"/>
            </a:xfrm>
            <a:prstGeom prst="ellipse">
              <a:avLst/>
            </a:prstGeom>
            <a:noFill/>
            <a:ln w="1143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4669BF-9DFC-3896-DACF-E4A9E52810C4}"/>
                </a:ext>
              </a:extLst>
            </p:cNvPr>
            <p:cNvSpPr/>
            <p:nvPr/>
          </p:nvSpPr>
          <p:spPr>
            <a:xfrm>
              <a:off x="240622" y="1274460"/>
              <a:ext cx="2978701" cy="7848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9BB07762-239F-5DB4-345A-4A61BCC989B2}"/>
              </a:ext>
            </a:extLst>
          </p:cNvPr>
          <p:cNvSpPr txBox="1"/>
          <p:nvPr/>
        </p:nvSpPr>
        <p:spPr>
          <a:xfrm>
            <a:off x="5715376" y="3445327"/>
            <a:ext cx="18245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FB5649-543F-0F26-3749-298DE9B769B2}"/>
              </a:ext>
            </a:extLst>
          </p:cNvPr>
          <p:cNvSpPr txBox="1"/>
          <p:nvPr/>
        </p:nvSpPr>
        <p:spPr>
          <a:xfrm>
            <a:off x="5715376" y="4290165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소스코드 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B6C9D8-1333-EBC1-E8CD-5CADD3A5AFCE}"/>
              </a:ext>
            </a:extLst>
          </p:cNvPr>
          <p:cNvSpPr txBox="1"/>
          <p:nvPr/>
        </p:nvSpPr>
        <p:spPr>
          <a:xfrm>
            <a:off x="5715376" y="519000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 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E4132C-6F9F-B3A3-37C0-7DA4F9056370}"/>
              </a:ext>
            </a:extLst>
          </p:cNvPr>
          <p:cNvSpPr txBox="1"/>
          <p:nvPr/>
        </p:nvSpPr>
        <p:spPr>
          <a:xfrm>
            <a:off x="5715376" y="602316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9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813F2-A6F8-F333-4121-CB94CC1489EF}"/>
              </a:ext>
            </a:extLst>
          </p:cNvPr>
          <p:cNvSpPr txBox="1"/>
          <p:nvPr/>
        </p:nvSpPr>
        <p:spPr>
          <a:xfrm>
            <a:off x="1340428" y="2693616"/>
            <a:ext cx="968605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멀티태스킹 기법을 이용해 서로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다른주기로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서보모터를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올라오게 하여</a:t>
            </a:r>
            <a:b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레이저 송수신 모듈과 함께 두더지 잡기 게임구현</a:t>
            </a:r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인터럽트 버튼으로 올라오는 속도 조절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81BAD-992C-7C0C-D304-C599D0816D90}"/>
              </a:ext>
            </a:extLst>
          </p:cNvPr>
          <p:cNvSpPr txBox="1"/>
          <p:nvPr/>
        </p:nvSpPr>
        <p:spPr>
          <a:xfrm>
            <a:off x="4698422" y="1863865"/>
            <a:ext cx="69099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잡기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08" y="613380"/>
            <a:ext cx="301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FLOWCHART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AEF331-46B5-9C87-9226-DF6F460B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730" y="153995"/>
            <a:ext cx="5553269" cy="6550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0CBCEB3-680C-6E2C-E4C3-225A906F6573}"/>
                  </a:ext>
                </a:extLst>
              </p14:cNvPr>
              <p14:cNvContentPartPr/>
              <p14:nvPr/>
            </p14:nvContentPartPr>
            <p14:xfrm>
              <a:off x="7813260" y="3495588"/>
              <a:ext cx="570600" cy="39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0CBCEB3-680C-6E2C-E4C3-225A906F65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7260" y="3459948"/>
                <a:ext cx="642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CED267D-4B8B-0079-4D8D-F087AAC61F22}"/>
                  </a:ext>
                </a:extLst>
              </p14:cNvPr>
              <p14:cNvContentPartPr/>
              <p14:nvPr/>
            </p14:nvContentPartPr>
            <p14:xfrm>
              <a:off x="7770269" y="3475608"/>
              <a:ext cx="570600" cy="39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CED267D-4B8B-0079-4D8D-F087AAC61F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4269" y="3439968"/>
                <a:ext cx="64224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08" y="613380"/>
            <a:ext cx="3375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 diagram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9BA8BF-B475-8CB5-FEDD-9C609719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77" y="1259711"/>
            <a:ext cx="6840455" cy="55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08" y="61338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19A14-A321-E854-A30E-5445B7E9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991181"/>
            <a:ext cx="5272805" cy="4424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ECE2C-24DD-F4A3-043E-44FFCE23BD68}"/>
              </a:ext>
            </a:extLst>
          </p:cNvPr>
          <p:cNvSpPr txBox="1"/>
          <p:nvPr/>
        </p:nvSpPr>
        <p:spPr>
          <a:xfrm>
            <a:off x="2240775" y="1440780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팅커캐드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회로도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29509-CF46-CE70-4C8B-114C6631AD20}"/>
              </a:ext>
            </a:extLst>
          </p:cNvPr>
          <p:cNvSpPr txBox="1"/>
          <p:nvPr/>
        </p:nvSpPr>
        <p:spPr>
          <a:xfrm>
            <a:off x="8214855" y="1440780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회로도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884797-29AB-B8AB-067D-71EDE10B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91" y="1991181"/>
            <a:ext cx="4977246" cy="43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277E9-ACA3-5CF9-6702-B49CCD09BE4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89434-420C-F275-565B-51270BEC1AD4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소스코드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261E80B-9C2B-607B-654C-1C7064977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955570"/>
              </p:ext>
            </p:extLst>
          </p:nvPr>
        </p:nvGraphicFramePr>
        <p:xfrm>
          <a:off x="2799621" y="1961514"/>
          <a:ext cx="5858041" cy="125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2038320" imgH="437400" progId="Package">
                  <p:embed/>
                </p:oleObj>
              </mc:Choice>
              <mc:Fallback>
                <p:oleObj name="포장기 셸 개체" showAsIcon="1" r:id="rId2" imgW="20383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9621" y="1961514"/>
                        <a:ext cx="5858041" cy="125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E291E8C-AD2E-BE23-4504-D30055D6C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421335"/>
              </p:ext>
            </p:extLst>
          </p:nvPr>
        </p:nvGraphicFramePr>
        <p:xfrm>
          <a:off x="4585648" y="5191017"/>
          <a:ext cx="2285986" cy="1132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883800" imgH="437400" progId="Package">
                  <p:embed/>
                </p:oleObj>
              </mc:Choice>
              <mc:Fallback>
                <p:oleObj name="포장기 셸 개체" showAsIcon="1" r:id="rId4" imgW="8838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5648" y="5191017"/>
                        <a:ext cx="2285986" cy="1132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E6C2867-F70E-9471-B0E6-5B31EB15E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463429"/>
              </p:ext>
            </p:extLst>
          </p:nvPr>
        </p:nvGraphicFramePr>
        <p:xfrm>
          <a:off x="4753916" y="3693160"/>
          <a:ext cx="1949450" cy="1132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754560" imgH="437400" progId="Package">
                  <p:embed/>
                </p:oleObj>
              </mc:Choice>
              <mc:Fallback>
                <p:oleObj name="포장기 셸 개체" showAsIcon="1" r:id="rId6" imgW="7545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3916" y="3693160"/>
                        <a:ext cx="1949450" cy="1132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190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2A902-D30B-DBDD-A28A-576856245A0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B7E57-1683-B77F-E094-AB9DF4E0803F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</a:p>
        </p:txBody>
      </p:sp>
      <p:pic>
        <p:nvPicPr>
          <p:cNvPr id="4" name="마프 구동영상">
            <a:hlinkClick r:id="" action="ppaction://media"/>
            <a:extLst>
              <a:ext uri="{FF2B5EF4-FFF2-40B4-BE49-F238E27FC236}">
                <a16:creationId xmlns:a16="http://schemas.microsoft.com/office/drawing/2014/main" id="{C4C773BE-44E4-1BED-976E-0CB545E0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3632" y="129048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628DB-2D43-BAA9-4B3E-09A98EB1668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9865F-48ED-1871-6416-A2E5D4927220}"/>
              </a:ext>
            </a:extLst>
          </p:cNvPr>
          <p:cNvSpPr txBox="1"/>
          <p:nvPr/>
        </p:nvSpPr>
        <p:spPr>
          <a:xfrm>
            <a:off x="935008" y="61338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8D2C8-A3A7-DA38-4BF2-1672201A1203}"/>
              </a:ext>
            </a:extLst>
          </p:cNvPr>
          <p:cNvSpPr txBox="1"/>
          <p:nvPr/>
        </p:nvSpPr>
        <p:spPr>
          <a:xfrm>
            <a:off x="690880" y="2014418"/>
            <a:ext cx="111353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달간 개인프로젝트로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Millis()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인터럽트를 이용한 수준 높은 프로젝트를 진행하면서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전류문제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카운트문제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세븐세그먼트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출력오류 등 많은 문제가 발생하였습니다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이를 하나하나 해결해가는 과정에서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마이크로프로세서에 대한 이해도와 코딩실력 또한 높은 수준으로 향상 되었습니다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어렵고 문제가 많았던 이번 프로젝트를 성공한 것은 저에게 큰 성취감을 주었고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기회가 된다면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서로통신을 하며 진행되는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높은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수준높은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프로젝트에 도전해보고 싶습니다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061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173</Words>
  <Application>Microsoft Office PowerPoint</Application>
  <PresentationFormat>와이드스크린</PresentationFormat>
  <Paragraphs>52</Paragraphs>
  <Slides>10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나눔스퀘어</vt:lpstr>
      <vt:lpstr>맑은 고딕</vt:lpstr>
      <vt:lpstr>나눔스퀘어 ExtraBold</vt:lpstr>
      <vt:lpstr>나눔스퀘어 Bold</vt:lpstr>
      <vt:lpstr>Arial</vt:lpstr>
      <vt:lpstr>2_Office 테마</vt:lpstr>
      <vt:lpstr>4_Office 테마</vt:lpstr>
      <vt:lpstr>3_Office 테마</vt:lpstr>
      <vt:lpstr>5_Office 테마</vt:lpstr>
      <vt:lpstr>포장기 셸 개체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11</cp:revision>
  <dcterms:created xsi:type="dcterms:W3CDTF">2017-06-25T14:47:51Z</dcterms:created>
  <dcterms:modified xsi:type="dcterms:W3CDTF">2023-12-20T03:23:35Z</dcterms:modified>
</cp:coreProperties>
</file>